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218e8dbae.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3725fae89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723bb7070b.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726d2f81cd.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7249f2f1bb.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726cdc51ea.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3727486117b.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2de5de01.png"/><Relationship Id="rId3" Type="http://schemas.openxmlformats.org/officeDocument/2006/relationships/image" Target="../media/file3726e521ac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2505c3766.png"/><Relationship Id="rId3" Type="http://schemas.openxmlformats.org/officeDocument/2006/relationships/image" Target="../media/file372563932c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245334920.png"/><Relationship Id="rId3" Type="http://schemas.openxmlformats.org/officeDocument/2006/relationships/image" Target="../media/file3722a05f75e.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26db351df.png"/><Relationship Id="rId3" Type="http://schemas.openxmlformats.org/officeDocument/2006/relationships/image" Target="../media/file37217c43fbd.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255349d7b.png"/><Relationship Id="rId3" Type="http://schemas.openxmlformats.org/officeDocument/2006/relationships/image" Target="../media/file372714f21f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223d4dae.png"/><Relationship Id="rId3" Type="http://schemas.openxmlformats.org/officeDocument/2006/relationships/image" Target="../media/file3726b6dba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24f0ef609.png"/><Relationship Id="rId3" Type="http://schemas.openxmlformats.org/officeDocument/2006/relationships/image" Target="../media/file3725f3af16b.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216bfd8a5.png"/><Relationship Id="rId3" Type="http://schemas.openxmlformats.org/officeDocument/2006/relationships/image" Target="../media/file372d28444e.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2192278bc.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226248b8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22944a1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258b893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23dc3caaf.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212fc6d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267a74ddc.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07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302,175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38,733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07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03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10,429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07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38,733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302,175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07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03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10,429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150 triages made. This is an increase of 26 triages compared to the previous day (124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07 September there were 764 triages to NHS Pathways for COVID-19, this is an average of 109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2020-09-08T10:01:12Z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